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4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3"/>
  </p:normalViewPr>
  <p:slideViewPr>
    <p:cSldViewPr snapToGrid="0">
      <p:cViewPr varScale="1">
        <p:scale>
          <a:sx n="90" d="100"/>
          <a:sy n="90" d="100"/>
        </p:scale>
        <p:origin x="232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nyang Chen" userId="6a2d1b0d-b540-48b7-bde3-d480cb74d37f" providerId="ADAL" clId="{B207F046-5784-754D-8392-202B63341DA7}"/>
    <pc:docChg chg="custSel modSld">
      <pc:chgData name="Tianyang Chen" userId="6a2d1b0d-b540-48b7-bde3-d480cb74d37f" providerId="ADAL" clId="{B207F046-5784-754D-8392-202B63341DA7}" dt="2024-09-02T19:24:47.693" v="9"/>
      <pc:docMkLst>
        <pc:docMk/>
      </pc:docMkLst>
      <pc:sldChg chg="addSp delSp modSp mod setBg">
        <pc:chgData name="Tianyang Chen" userId="6a2d1b0d-b540-48b7-bde3-d480cb74d37f" providerId="ADAL" clId="{B207F046-5784-754D-8392-202B63341DA7}" dt="2024-09-02T19:24:47.693" v="9"/>
        <pc:sldMkLst>
          <pc:docMk/>
          <pc:sldMk cId="3939280272" sldId="270"/>
        </pc:sldMkLst>
        <pc:picChg chg="add del mod">
          <ac:chgData name="Tianyang Chen" userId="6a2d1b0d-b540-48b7-bde3-d480cb74d37f" providerId="ADAL" clId="{B207F046-5784-754D-8392-202B63341DA7}" dt="2024-09-02T19:24:09.765" v="6" actId="21"/>
          <ac:picMkLst>
            <pc:docMk/>
            <pc:sldMk cId="3939280272" sldId="270"/>
            <ac:picMk id="3" creationId="{64DFE094-BC6D-5E2E-3DE5-2BDCE684CBA5}"/>
          </ac:picMkLst>
        </pc:picChg>
        <pc:picChg chg="add mod">
          <ac:chgData name="Tianyang Chen" userId="6a2d1b0d-b540-48b7-bde3-d480cb74d37f" providerId="ADAL" clId="{B207F046-5784-754D-8392-202B63341DA7}" dt="2024-09-02T19:24:13.834" v="7"/>
          <ac:picMkLst>
            <pc:docMk/>
            <pc:sldMk cId="3939280272" sldId="270"/>
            <ac:picMk id="4" creationId="{6AE9BDA9-ADA1-5710-856E-6ABD7D7F251D}"/>
          </ac:picMkLst>
        </pc:picChg>
      </pc:sldChg>
    </pc:docChg>
  </pc:docChgLst>
</pc:chgInfo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024CA0-DD43-428A-B4DD-A777F086F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SG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4A2805B-5200-A493-4EA5-30A44A87A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SG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3FD860-3435-D270-8E77-1C6784181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02F14B-07BF-3170-B7FB-DB92963E5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30C879-0DD2-A3E3-41CB-973ED78C0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44230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DBE004-6670-8FA9-37ED-37B8B0A38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SG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F11C63-1AE0-8757-BF14-D53E7E306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SG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CFC51E-B0E1-C9B0-C7CB-462F2F586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4091DC-4A9B-B204-A3DD-70884815E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2950CE-9020-118F-F913-82FB41FC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98152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3E1A798-3EF9-EEAE-BBF8-6B1984041F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SG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FA1ECC-CB1D-F665-78A8-A6CEB7A189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SG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00AFFE-C75D-417E-02CA-5EEB1560D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DAE2CE-AE12-E627-6D61-DB0DF5FCC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C5C64D-D0ED-E2F7-3FC6-D7E262745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91442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42DECA-8870-F41B-B6F0-BE150D73F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SG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1EEF35-7DC4-C821-CB88-C332F5755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SG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5A33E1-53B0-4524-83BC-B7D637C6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511373-9B73-BBA4-9276-9C302DD5C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212311-A1CB-CEED-8330-B4E99BD64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54943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5ED8EA-1C42-223B-ADAF-CF3ED00CC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SG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032596-8D66-F1BA-CCB2-E9F4F0D04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EBC1BF-3E51-55DB-2D04-7F6DC0479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334893-DC7B-C5F7-8F31-D507E7B51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5B70A8-A443-FDD5-A8BB-4023BE984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14168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C5E0CA-56B4-4D5F-40BD-050B7080F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SG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CA8F13-F540-5599-CB8F-4D60314779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SG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4EC4CB-0D7B-02AF-0B56-65D133C930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SG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919235A-CDE4-10D1-7C54-B69FADEBD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1888604-AC2D-48D3-20A4-AB2550777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027983-54B3-E536-0D71-F5625D04B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43167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D25A2A-CCB1-8A6E-8191-E05BA8CC2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SG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D70404-6898-73FE-1B91-09ADE5D88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6C4FE9-B07B-8CE5-AA50-77CB45F41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SG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6A847EC-C076-247F-0222-B3ADFF30AE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B087C38-3F54-1AD8-FDCB-0A43D48010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SG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A3D164A-BC3C-8369-051A-DF55FA8E8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46863DB-EAF1-E0F9-8077-C62783742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6D02A9A-057F-BC1A-9879-E010A5E2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5633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A97304-A59E-9601-B8E5-E6FF44132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SG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BC2E764-92FB-03E5-E30B-595883CC1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439F4DD-28CE-1649-5DD2-E339043F1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795445-571D-E04B-A9A8-7A9994478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21461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E56325D-19C3-F3F0-5350-7B936DB1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02AAEF3-06D4-4FFB-C4C6-1DB14ADA4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85A47D-CCC6-8AFE-0ECC-57DEE375E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58349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CE862D-0DAE-BBE3-B850-B889B6F03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SG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7FD6F2-AD76-9312-FBB2-2B3C698B1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SG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0D50FC-C723-B084-09C8-FE53A9CAB3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3988FC1-F981-6A33-6C14-E0EF3C53C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6EFA48-3FBC-F205-3B47-BC3F8F517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3D1B10-EE15-0B53-6A79-564014058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54427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1B735C-65FF-06FD-327B-473FB6AE8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SG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C098DC3-06E2-A50B-E8E8-77476C714B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7C27D2-F52D-8DC9-C8C8-0486973AB9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5ED027-1420-8E19-29AE-7E8D6C018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C72C58-5BE5-64BD-ACB1-34CBC1676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730C90-0217-B14B-F759-FB214CF0C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78546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546E157-9315-1048-9A68-54CCF8617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SG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055E73-F1BA-ADA9-2079-CAE5CC796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SG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2FA210-A09E-4121-A619-757E4DF629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AB8917-0210-4F1F-BED2-0233B84F83D6}" type="datetimeFigureOut">
              <a:rPr lang="en-SG" smtClean="0"/>
              <a:t>2/9/24</a:t>
            </a:fld>
            <a:endParaRPr lang="en-SG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F3194E-8793-647C-1BF2-D9186BD80B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280F8A-366C-EBFA-699F-D26F8EE5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FC4689-6DB1-4858-8D51-105D5E2316C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97074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>
            <a:extLst>
              <a:ext uri="{FF2B5EF4-FFF2-40B4-BE49-F238E27FC236}">
                <a16:creationId xmlns:a16="http://schemas.microsoft.com/office/drawing/2014/main" id="{EBE4C0E5-11BF-6FE7-A603-344A86AF6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52" y="1604962"/>
            <a:ext cx="4857750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2C10DBC-0C7B-71F2-745F-490957712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4962"/>
            <a:ext cx="4857750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233426E-64AB-0138-9BA8-48648C41A41A}"/>
              </a:ext>
            </a:extLst>
          </p:cNvPr>
          <p:cNvSpPr txBox="1"/>
          <p:nvPr/>
        </p:nvSpPr>
        <p:spPr>
          <a:xfrm>
            <a:off x="2453069" y="1420296"/>
            <a:ext cx="95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Cx-Vgx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8739177-5A4B-3511-D3A0-D0E98F004922}"/>
              </a:ext>
            </a:extLst>
          </p:cNvPr>
          <p:cNvSpPr txBox="1"/>
          <p:nvPr/>
        </p:nvSpPr>
        <p:spPr>
          <a:xfrm>
            <a:off x="8071866" y="1420296"/>
            <a:ext cx="95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Cx-Vdx</a:t>
            </a:r>
          </a:p>
        </p:txBody>
      </p:sp>
    </p:spTree>
    <p:extLst>
      <p:ext uri="{BB962C8B-B14F-4D97-AF65-F5344CB8AC3E}">
        <p14:creationId xmlns:p14="http://schemas.microsoft.com/office/powerpoint/2010/main" val="1022743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男人和女人在沙滩上&#10;&#10;描述已自动生成">
            <a:extLst>
              <a:ext uri="{FF2B5EF4-FFF2-40B4-BE49-F238E27FC236}">
                <a16:creationId xmlns:a16="http://schemas.microsoft.com/office/drawing/2014/main" id="{5875A5FF-563A-67F3-2C23-403E8E6A2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8665" y="1747261"/>
            <a:ext cx="3363478" cy="3363478"/>
          </a:xfrm>
          <a:prstGeom prst="rect">
            <a:avLst/>
          </a:prstGeom>
        </p:spPr>
      </p:pic>
      <p:pic>
        <p:nvPicPr>
          <p:cNvPr id="10" name="图片 9" descr="人在厨房里微笑&#10;&#10;中度可信度描述已自动生成">
            <a:extLst>
              <a:ext uri="{FF2B5EF4-FFF2-40B4-BE49-F238E27FC236}">
                <a16:creationId xmlns:a16="http://schemas.microsoft.com/office/drawing/2014/main" id="{C7DE8485-EDE5-E58D-AA9E-D45660CA6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612" y="1747261"/>
            <a:ext cx="3363478" cy="336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981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E7232-42AE-C122-BF53-DB0EEE95E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0AE17B5-9D03-4B34-5115-0A5CDDFC0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7324" y="2343055"/>
            <a:ext cx="1775614" cy="217188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435F3EB-C54B-F0DD-B013-ABFE41BA8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996" y="2156349"/>
            <a:ext cx="2164268" cy="254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676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5505A-F8B7-F4C2-B842-63C899878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271B95F-0532-1C19-0B13-516AC3C32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638" y="2343056"/>
            <a:ext cx="4412362" cy="217188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88A8D08-470A-6190-09E3-976832436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1278" y="2461176"/>
            <a:ext cx="4252328" cy="193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53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4EEAFC-A7F0-9859-51E9-6B9E8A256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D9BFFA4-1181-904F-6309-3989EC303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621040"/>
            <a:ext cx="3186189" cy="211877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07B2B7B-E2BA-62EB-74AB-FBB3D7CD5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8046" y="2836213"/>
            <a:ext cx="3509763" cy="196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07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83B81-576E-9D1F-789E-1BF592A123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02123281-2724-12E2-B396-0097AF4A6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375" y="2718557"/>
            <a:ext cx="4521523" cy="16072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7C9A6FD-A714-B174-6A83-B226B4915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103" y="2330699"/>
            <a:ext cx="2860812" cy="219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2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8A393-ACB7-4452-6658-EE1B98E30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E9BDA9-ADA1-5710-856E-6ABD7D7F251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115" y="647803"/>
            <a:ext cx="8825769" cy="556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80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AC427-AD4E-AD07-22A1-B4BA6F64F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84B16645-4618-D3E4-B135-70144969A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814" y="2243104"/>
            <a:ext cx="4942857" cy="345714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E51788D-364A-8EC0-0D70-31B92B058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718" y="2243104"/>
            <a:ext cx="4987766" cy="3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15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DA8511-54C8-085C-C4B3-90896A814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火车, 游戏机, 钟表&#10;&#10;描述已自动生成">
            <a:extLst>
              <a:ext uri="{FF2B5EF4-FFF2-40B4-BE49-F238E27FC236}">
                <a16:creationId xmlns:a16="http://schemas.microsoft.com/office/drawing/2014/main" id="{7E2F00D4-B292-845F-E9B4-996B4DF7C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624" y="1364078"/>
            <a:ext cx="3628964" cy="3628964"/>
          </a:xfrm>
          <a:prstGeom prst="rect">
            <a:avLst/>
          </a:prstGeom>
        </p:spPr>
      </p:pic>
      <p:pic>
        <p:nvPicPr>
          <p:cNvPr id="7" name="图片 6" descr="桌子上的手机&#10;&#10;低可信度描述已自动生成">
            <a:extLst>
              <a:ext uri="{FF2B5EF4-FFF2-40B4-BE49-F238E27FC236}">
                <a16:creationId xmlns:a16="http://schemas.microsoft.com/office/drawing/2014/main" id="{A6B73AFE-F862-1467-A0F6-9DDE4B7792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608" y="1364078"/>
            <a:ext cx="3628964" cy="362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815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23BEE-C4B6-708E-D20F-4E21D01E4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在微波炉旁&#10;&#10;中度可信度描述已自动生成">
            <a:extLst>
              <a:ext uri="{FF2B5EF4-FFF2-40B4-BE49-F238E27FC236}">
                <a16:creationId xmlns:a16="http://schemas.microsoft.com/office/drawing/2014/main" id="{9E8E1B79-9CA9-BA3D-4D4D-CDCD2B45C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41" y="2067591"/>
            <a:ext cx="3630420" cy="2722815"/>
          </a:xfrm>
          <a:prstGeom prst="rect">
            <a:avLst/>
          </a:prstGeom>
        </p:spPr>
      </p:pic>
      <p:pic>
        <p:nvPicPr>
          <p:cNvPr id="5" name="图片 4" descr="桌子上的显微镜&#10;&#10;中度可信度描述已自动生成">
            <a:extLst>
              <a:ext uri="{FF2B5EF4-FFF2-40B4-BE49-F238E27FC236}">
                <a16:creationId xmlns:a16="http://schemas.microsoft.com/office/drawing/2014/main" id="{9D980811-4BA1-1F3F-ECEC-2FC052C638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586" y="1556517"/>
            <a:ext cx="2920264" cy="3896392"/>
          </a:xfrm>
          <a:prstGeom prst="rect">
            <a:avLst/>
          </a:prstGeom>
        </p:spPr>
      </p:pic>
      <p:pic>
        <p:nvPicPr>
          <p:cNvPr id="7" name="图片 6" descr="电脑主机&#10;&#10;中度可信度描述已自动生成">
            <a:extLst>
              <a:ext uri="{FF2B5EF4-FFF2-40B4-BE49-F238E27FC236}">
                <a16:creationId xmlns:a16="http://schemas.microsoft.com/office/drawing/2014/main" id="{87E043DD-8303-4E14-7A01-FBBD7B6EB0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415" y="1927810"/>
            <a:ext cx="4189544" cy="314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939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01419D-DA7C-CFBF-9FD5-27E59E631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桌子上的电脑主机&#10;&#10;描述已自动生成">
            <a:extLst>
              <a:ext uri="{FF2B5EF4-FFF2-40B4-BE49-F238E27FC236}">
                <a16:creationId xmlns:a16="http://schemas.microsoft.com/office/drawing/2014/main" id="{011B1031-CD4A-2B59-93D1-15D2B50BC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329" y="1337671"/>
            <a:ext cx="4180478" cy="418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817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8D992-748B-A2E8-A0C7-7D768FFCB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id="{B5F79F14-8A50-E591-DE6E-6E24EDF41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957" y="1217420"/>
            <a:ext cx="6237817" cy="467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89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桌子上放着蓝色的机器&#10;&#10;中度可信度描述已自动生成">
            <a:extLst>
              <a:ext uri="{FF2B5EF4-FFF2-40B4-BE49-F238E27FC236}">
                <a16:creationId xmlns:a16="http://schemas.microsoft.com/office/drawing/2014/main" id="{3E0428DB-F472-5E20-C87E-0DC22BEE1B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977" y="1354126"/>
            <a:ext cx="5197131" cy="389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287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573BB-E37B-0FCD-0278-6FE4ED4BC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桌子上有钟表&#10;&#10;低可信度描述已自动生成">
            <a:extLst>
              <a:ext uri="{FF2B5EF4-FFF2-40B4-BE49-F238E27FC236}">
                <a16:creationId xmlns:a16="http://schemas.microsoft.com/office/drawing/2014/main" id="{3CFF2898-6F83-C2C9-9065-3FB0B52BC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074" y="1624953"/>
            <a:ext cx="4097327" cy="4097327"/>
          </a:xfrm>
          <a:prstGeom prst="rect">
            <a:avLst/>
          </a:prstGeom>
        </p:spPr>
      </p:pic>
      <p:pic>
        <p:nvPicPr>
          <p:cNvPr id="5" name="图片 4" descr="桌子上放着蓝色的玩具车&#10;&#10;低可信度描述已自动生成">
            <a:extLst>
              <a:ext uri="{FF2B5EF4-FFF2-40B4-BE49-F238E27FC236}">
                <a16:creationId xmlns:a16="http://schemas.microsoft.com/office/drawing/2014/main" id="{C3A313FE-F15D-8A41-6D3E-1A2663BA10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944" y="1624953"/>
            <a:ext cx="4097327" cy="409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19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85D91-581E-8C82-CDBF-866613763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D557A1E-2E00-F451-571E-847751FE6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44208" y="1624953"/>
            <a:ext cx="4093058" cy="409732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1DC7170-3700-D7C9-A462-7F9BE065F2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8944" y="1627087"/>
            <a:ext cx="4097327" cy="409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430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1631</TotalTime>
  <Words>2</Words>
  <Application>Microsoft Macintosh PowerPoint</Application>
  <PresentationFormat>Widescreen</PresentationFormat>
  <Paragraphs>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Times New Roman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Tianyang Chen</dc:creator>
  <cp:lastModifiedBy>#CHEN TIANYANG#</cp:lastModifiedBy>
  <cp:revision>6</cp:revision>
  <dcterms:created xsi:type="dcterms:W3CDTF">2024-08-31T01:41:30Z</dcterms:created>
  <dcterms:modified xsi:type="dcterms:W3CDTF">2024-09-02T19:25:01Z</dcterms:modified>
</cp:coreProperties>
</file>

<file path=docProps/thumbnail.jpeg>
</file>